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81128"/>
            <a:ext cx="7632848" cy="1800200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«Если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 смысл театра был только в развлекательном зрелище, быть может, и не стоило бы класть в него столько труда. Но театр есть искусство отражать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К. С.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Станиславский</a:t>
            </a: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 </a:t>
            </a:r>
            <a:r>
              <a:rPr lang="ru-RU" sz="1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Ханова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352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88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песочной живописи и теней «Скарабей»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3744416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августа 2014 года в муниципальном кино-театральном объединении «</a:t>
            </a:r>
            <a:r>
              <a:rPr 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Кировец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обосновался молодой театр теней «Скарабей». Начинала труппа со спектакля теней «О рыбаке и рыбке», а за пару месяцев репертуар театра расширился до 10-12 спектаклей за счет песочной анимации.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«Скарабей» - это песочная живопись, теневой театр, марионетки, игры и робот-шоу. Помимо прочего – это и мастерская песочной живописи.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Театр песочной живописи и теней «Скарабей» для детей и юношества – единственный театр в своем роде. Работы «Скарабея» - коктейль из азиатских и европейских традиций, приправленный современными технологиями и древними архетипами.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небольшой, в нем работает всего 9 человек. Они и творят удивительную магию под управлением художественного руководителя Ксении </a:t>
            </a:r>
            <a:r>
              <a:rPr 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Труниной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сентября 2018 года театр открыл V юбилейный сезон.</a:t>
            </a:r>
          </a:p>
          <a:p>
            <a:endParaRPr lang="ru-RU" sz="1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5733256"/>
            <a:ext cx="416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Челябинск, пр. Ленина, 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Студенческий театр «Профиль»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3744416" cy="478539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театра связана с филологическим факультетом ЧГПУ, первый театр на котором был создан в 1960 году. «Профиль» возник в 1994-1995 учебном году и первоначально репертуар театра был ориентирован на школьную программу, а спектакли игрались в средних школах города Челябинска.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1997 года театр включен в состав Института дополнительных творческих педагогических профессий ЧГПУ. Его работа состоит из двух частей: образования и творчества.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1988 году для театра было построено стационарное помещение, расположенное по новому адресу Энтузиастов 13/1. Позднее помещение было модернизировано, установлено современное звуковое и осветительное оборудование.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 театром доктор филологических наук, профессор, лауреат премии «Признание» - Наталья Эдуардовна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Сейбель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5689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5" y="537321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Челябинск, ул. Энтузиастов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13/1</a:t>
            </a:r>
          </a:p>
        </p:txBody>
      </p:sp>
    </p:spTree>
    <p:extLst>
      <p:ext uri="{BB962C8B-B14F-4D97-AF65-F5344CB8AC3E}">
        <p14:creationId xmlns:p14="http://schemas.microsoft.com/office/powerpoint/2010/main" val="118172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224136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БЛАГОДАРИМ ЗА ПРОСМОТР!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1364"/>
            <a:ext cx="7776864" cy="396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3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драмы имени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Орлова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3744416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Челябинский академический театр драмы имени Н. Орлова  является крупнейшим театром Южного Урала. Театр был создан в 1921 году. Открытие театра состоялось постановкой пьесы В.И. Немировича-Данченко «Цена жизни».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Великой Отечественной войны десять месяцев на сцене челябинского театра выступали актеры Московского Малого театра, эвакуированные на Урал. Актеры челябинского театра работали в Шадринске.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Всеобщую популярность театр получил уже после войны. В 1950 году он впервые выехал на большие гастроли в Ленинград.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1973 по 2003 годы театр возглавил народный артист России Наум Юрьевич Орлов. Орлов создавал театр серьезный, эпический, внимательный к человеку, к его судьбе, его внутреннему миру, философично глубокий и психологически тонкий и, одновременно, яркий и зрелищный. Наум Юрьевич  осваивал новые стили и жанры. 1 2003 года Постановлением Губернатора Челябинской области театру было присвоено имя Наума Орлова.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проекту Челябинских архитекторов  для театра было построено новое здание. В 1982 году коллектив театра переехал в новое здание.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труппе театра 50 актеров, среди них 13 заслуженных артистов России и  5 народных артистов России: Л. Варфоломеев, В.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Качурина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Б. Петрова, Е. Поплавский, Ю.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Цапник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464496" cy="386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4048" y="55892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Челябинск, площадь Революции,6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0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оперы и балета имени М.И. Глинки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4316288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1937 году на месте, где раньше находился </a:t>
            </a:r>
            <a:r>
              <a:rPr lang="ru-RU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Христорождественский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собор, началось строительство театра. Торжественное открытие театра планировали на 1941 год, годовщину Октябрьской революции, но этого не произошло, так как началась война, и строительство приостановили.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1941-1948 годах в здании театра размещался завод «Калибр», эвакуированный из Москвы. Промышленная деятельность завода негативно повлияла на состояние здания театра. На его восстановление требовалось много времени и средств. Долгожданное открытие театра состоялось только 29 сентября 1956 года. Первым спектаклем стала опера «Князь Игорь».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1980 по 1983 годы Театр оперы и балета находился на реставрации. В настоящее время он поражает зрителей своей красотой и величием и является предметом гордости жителей нашего города. Зал театра вмещает 1205 человек, а площадь сцены превышает 450 кв. метров.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20 артистов театра имеют звание Народных и заслуженных артистов России. В составе оперной труппы такие звезды, как Н. </a:t>
            </a:r>
            <a:r>
              <a:rPr lang="ru-RU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Заварзина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Н. Глазков, Л. Бородина и другие. В составе балетной труппы  - Т. </a:t>
            </a:r>
            <a:r>
              <a:rPr lang="ru-RU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Предеина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Тараторин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Цвариани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Многие постановки театра удостоены призов, наград и званий.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340768"/>
            <a:ext cx="3390589" cy="452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6093296"/>
            <a:ext cx="396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Челябинск, площадь Ярославского,1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5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Драматический камерный театр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3672408" cy="511256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Камерный театр – один из самых молодых в Челябинске. Идея его создания родилась в 1988 году у группы актеров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ТЮЗа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 главе с Евгением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Фалевичем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Это были люди, сплоченные идеей театра-дома, союза единомышленников. Уже своим первым спектаклем, а им был «Крик лангусты» по пьесе Д.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Марелла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новый театр привлек внимание критики и публики.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Первоначально Камерный театр существовал под эгидой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Челябинмского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фонда культуры. Своего здания не было, арендовали случайные помещения, играли на улицах, во дворах, в пионерских лагерях. Собственное помещение появилось в 1991 году. Здание, в котором сегодня находится Камерный театр – это бывший особняк оренбургского купца А.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Бреслина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постройки 1903 года. 31 декабря 1992 года Камерный театр получил статус государственного.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Актер театра и кино Александр Филиппенко одно время входил в штат театра и  гастролировал по Челябинской области со спектаклем «Мертвые души». На сцене Камерного театра выступала и звезда французского театра и кино Анни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Жирардо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 в 1993 году приехала на Южный Урал для участия в постановке спектакля «Мадам Маргарет» режиссера В.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Ахадова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труппе театра такие замечательные актеры как Л.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Барад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З.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Акчурина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С. Дзюба и другие.</a:t>
            </a:r>
          </a:p>
          <a:p>
            <a:pPr>
              <a:lnSpc>
                <a:spcPct val="120000"/>
              </a:lnSpc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38777"/>
            <a:ext cx="410445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5589240"/>
            <a:ext cx="423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Челябинск, ул. Цвиллинга,15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7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кукол имени В.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Вольховского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3384376" cy="464137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Челябинский  государственный областной театр кукол имени В.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Вольховского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один из самых старых театров, как на Урале, так и в стране. Он был открыт в начале 30-х годов 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века знаменитыми драматическими актерами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Гаряновыми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Вначале театр не располагал отдельным зданием и размещался в Доме художественного воспитания детей, но в 1935 году ему было выделено здание бывшей школы №4 по улице Кирова и присвоен статус Государственного.</a:t>
            </a:r>
          </a:p>
          <a:p>
            <a:pPr marL="0" indent="0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1936 году при театре начала действовать студия по подготовке актеров-кукловодов, а в 1937 году кукольный театр стал лауреатом Всероссийского конкурса театров кукол в Москве.</a:t>
            </a:r>
          </a:p>
          <a:p>
            <a:pPr marL="0" indent="0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годы Великой Отечественной войны деятельность театра была приостановлена: здание отдано под госпиталь, часть артистов ушли на войну, оставшиеся выступали в госпиталях, на призывных пунктах и в воинских частях.</a:t>
            </a:r>
          </a:p>
          <a:p>
            <a:pPr marL="0" indent="0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70-е годы в театре начали ставить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неширмовые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спектакли, в которых куклы и актер выступали одновременно. В репертуаре появились и спектакли для взрослых.</a:t>
            </a:r>
          </a:p>
          <a:p>
            <a:pPr marL="0" indent="0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1972 году кукольный театр разместился в отреставрированном здании на улице Кирова, в котором действует и по настоящее время.</a:t>
            </a:r>
          </a:p>
          <a:p>
            <a:pPr marL="0" indent="0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69577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5733256"/>
            <a:ext cx="31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Челябинск, ул. Кирова, 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7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МОЛОДЕЖНЫЙ ТЕАТР (ТЮЗ)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3528392" cy="485740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Челябинский ТЮЗ создан в 1965 году. Премьерой театра стал спектакль по произведению А. Толстого «Золотой ключик». Труппу возглавил режиссер Борис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Скоморовский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В первые годы своего существования труппа не имела своего помещения и пьесы ставились во дворцах культуры. 10 января 1969 года Челябинский ТЮЗ получил официальное помещение по адресу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Цвиллинга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15.</a:t>
            </a: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 1977 году в театре открыли дискуссионный зал, где по окончании постановок проходили обсуждения. Появление такого зала было обусловлено необходимостью общения с педагогами, родителями и старшеклассниками.</a:t>
            </a: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 1982 году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ТЮЗу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передали здание Народного дома. Первый спектакль на новой сцене – «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Кроваявая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свадьба» по произведению Ф. Лорки.</a:t>
            </a: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 2011 году «Челябинский государственный театр юных зрителей» переименован в «Челябинский государственный молодежный театр».</a:t>
            </a: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 2002 года Челябинский молодежный театр работает по проекту «Театр и мир». Цель проекта – воспитание чувства гордости, любви к родному краю, через непосредственную деятельность театра и новые формы взаимодействия со зрителем.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составе творческого коллектива – народная артистка России О.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Телякова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 и заслуженная артистка России Н. Антонова.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558349" cy="335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5229200"/>
            <a:ext cx="357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Челябинск, ул. Кирова,116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5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Театр Манекен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352839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Театр был создан в 60-е годы как студенческий театр миниатюр (СТЭМ). Первый режиссер театра – Анатолий Морозов. 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1966 году, театр расширил свою деятельность, в связи с чем получил название «Манекен».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Уже в 70-годы он стал лидером среди молодежных альтернативных театров подобного типа. В 1980 году состоялось открытие собственного помещение «малой сцены» в подвале студенческого общежития.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1992 году театр «Манекен» получил статус муниципального театра. А с начала 90-х он становится известен как репертуарный камерный коллектив, который придерживается принципа «театр для людей». Долгое время «Манекен» расширял свои жанровые рамки и увеличивал количество постановок.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Особой популярностью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челябинцев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гостей города пользуются постановки: «Марлен», «Долгое счастливое рождество», «Сотворившая чудо», «В понедельник после чуда».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2000 году, путем слияния кинотеатра имени Пушкина и театра «Манекен», было создано учреждение культуры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Театр+кино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». Театр переехал в отреставрированное здание кинотеатра на улицу Пушкина,64.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608512" cy="345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229200"/>
            <a:ext cx="361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Челябинск, ул. Пушкина, 64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0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Новый Художественный театр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3672408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Новый Художественный театр существует уже 25 лет, его открытие состоялось в 1993 году. Первый спектакль в репертуаре театра «Шинель» по пьесе Н.В. Гоголя.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2003 году в театр пришёл почти в полном составе только что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выпустившийся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актерский курс ЧГАКИ. Его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Евгений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Гельфонд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художественный руководитель и Римма Щукина - режиссер  пришли вместе с молодыми артистами.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время существования коллектива состоялось около 50 премьер, сыграно более 1000 спектаклей. Репертуаре театра спектакли по русской и зарубежной классике, а также пьесам современных авторов. Театр пробует силы в самых различных жанрах: фантасмагории, видениях, мистерии,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трагифарсе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театральных медитациях.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Новом Художественном театре постоянно работают проекты «Театральные уроки» и «Театр на окраине» - выезд со спектаклями на площадки отдаленных районов города и области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82" y="1268760"/>
            <a:ext cx="462027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5013176"/>
            <a:ext cx="315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Челябинск, пр. Ленина,19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2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Театр-студия «У паровоза»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00200"/>
            <a:ext cx="36004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из старейших коллективов ДК железнодорожников – народный театр-студия «У паровоза». Его история начинается с 1963 года, со спектакля «Не пищать». До 1968 года театр именовался «Юность» и работал на двух площадках: во Дворце пионеров и во Дворце железнодорожников.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1972 году окончательно перебрался в ДК железнодорожников. В 1983 году театр «Юность» меняет свое название «У паровоза».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сцены театра-студии вышло более полусотни замечательных профессиональных актеров, режиссеров, художников, многие из которых удостоены высокого звания народного или заслуженного артиста РФ.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сохраняет и продолжает традиции, которым более сорока лет. С 2010 года Театр-студия «У паровоза» носит имя основателя и бессмертного руководителя – заслуженного работника культуры – З.А. Александровой.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80053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5004048" y="5670540"/>
            <a:ext cx="416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Челябинск, ул. Цвиллинга,54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</TotalTime>
  <Words>1842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Театр драмы имени  Н. Орлова </vt:lpstr>
      <vt:lpstr>Театр оперы и балета имени М.И. Глинки</vt:lpstr>
      <vt:lpstr>Драматический камерный театр </vt:lpstr>
      <vt:lpstr>Театр кукол имени В. Вольховского </vt:lpstr>
      <vt:lpstr>МОЛОДЕЖНЫЙ ТЕАТР (ТЮЗ)</vt:lpstr>
      <vt:lpstr>Театр Манекен</vt:lpstr>
      <vt:lpstr>Новый Художественный театр</vt:lpstr>
      <vt:lpstr>Театр-студия «У паровоза»</vt:lpstr>
      <vt:lpstr>Театр песочной живописи и теней «Скарабей»</vt:lpstr>
      <vt:lpstr>Студенческий театр «Профиль»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18</cp:revision>
  <dcterms:created xsi:type="dcterms:W3CDTF">2022-03-07T05:37:56Z</dcterms:created>
  <dcterms:modified xsi:type="dcterms:W3CDTF">2022-03-17T09:39:09Z</dcterms:modified>
</cp:coreProperties>
</file>